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-102" y="-5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329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6543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9616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1394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7268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6920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176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136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04047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9674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504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BE270-0BD8-40FD-9A03-C32378690216}" type="datetimeFigureOut">
              <a:rPr lang="en-GB" smtClean="0"/>
              <a:pPr/>
              <a:t>16/01/2016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63856-1AE7-4969-AE61-B67D2BCB7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275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11 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For there is no partiality with God.</a:t>
            </a:r>
          </a:p>
          <a:p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12 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For as many as have sinned without law will also perish without law, and as many as have sinned in the law will be judged by the law </a:t>
            </a:r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13 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(for not the hearers of the law </a:t>
            </a:r>
            <a:r>
              <a:rPr lang="en-GB" sz="3600" b="0" i="1" dirty="0" smtClean="0">
                <a:solidFill>
                  <a:schemeClr val="bg1"/>
                </a:solidFill>
                <a:effectLst/>
              </a:rPr>
              <a:t>are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 just in the sight of God, but the doers of the law will be justified; </a:t>
            </a:r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14 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for when Gentiles, who do not have the law, by nature do the things in the law, these, although not having the law, are a law to themselves,</a:t>
            </a:r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15 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who show the work of the law written in their hearts, their conscience also bearing witness, and between themselves </a:t>
            </a:r>
            <a:r>
              <a:rPr lang="en-GB" sz="3600" b="0" i="1" dirty="0" smtClean="0">
                <a:solidFill>
                  <a:schemeClr val="bg1"/>
                </a:solidFill>
                <a:effectLst/>
              </a:rPr>
              <a:t>their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 thoughts accusing or else excusing </a:t>
            </a:r>
            <a:r>
              <a:rPr lang="en-GB" sz="3600" b="0" i="1" dirty="0" smtClean="0">
                <a:solidFill>
                  <a:schemeClr val="bg1"/>
                </a:solidFill>
                <a:effectLst/>
              </a:rPr>
              <a:t>them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) </a:t>
            </a:r>
            <a:r>
              <a:rPr lang="en-GB" sz="3600" b="1" i="0" baseline="30000" dirty="0" smtClean="0">
                <a:solidFill>
                  <a:schemeClr val="bg1"/>
                </a:solidFill>
                <a:effectLst/>
              </a:rPr>
              <a:t>16 </a:t>
            </a:r>
            <a:r>
              <a:rPr lang="en-GB" sz="3600" b="0" i="0" dirty="0" smtClean="0">
                <a:solidFill>
                  <a:schemeClr val="bg1"/>
                </a:solidFill>
                <a:effectLst/>
              </a:rPr>
              <a:t>in the day when God will judge the secrets of men by Jesus Christ, according to my gospel.                                        - </a:t>
            </a:r>
            <a:r>
              <a:rPr lang="en-GB" sz="3600" dirty="0" smtClean="0">
                <a:solidFill>
                  <a:schemeClr val="bg1"/>
                </a:solidFill>
              </a:rPr>
              <a:t>Romans 2:11-16</a:t>
            </a:r>
            <a:endParaRPr lang="en-GB" sz="3600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016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11 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For there is no partiality with God.</a:t>
            </a:r>
          </a:p>
          <a:p>
            <a:pPr>
              <a:lnSpc>
                <a:spcPct val="125000"/>
              </a:lnSpc>
            </a:pP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12 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For as many as have sinned without law will also perish without law, and as many as have sinned in the law will be judged by the law […] </a:t>
            </a: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16 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in the day when God will judge the secrets of men by Jesus Christ, according to my gospel.     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pPr algn="r"/>
            <a:r>
              <a:rPr lang="en-GB" sz="3600" dirty="0" smtClean="0">
                <a:solidFill>
                  <a:schemeClr val="bg1"/>
                </a:solidFill>
              </a:rPr>
              <a:t>- Romans 2:11,12,16</a:t>
            </a:r>
            <a:endParaRPr lang="en-GB" sz="3600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82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GB" sz="3600" b="0" i="0" dirty="0" smtClean="0">
                <a:solidFill>
                  <a:schemeClr val="bg1"/>
                </a:solidFill>
                <a:effectLst/>
              </a:rPr>
              <a:t> </a:t>
            </a: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13 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(for not the hearers of the law </a:t>
            </a:r>
            <a:r>
              <a:rPr lang="en-GB" sz="4000" b="0" i="1" dirty="0" smtClean="0">
                <a:solidFill>
                  <a:schemeClr val="bg1"/>
                </a:solidFill>
                <a:effectLst/>
              </a:rPr>
              <a:t>are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 just in the sight of God, but the doers of the law will be justified; </a:t>
            </a: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14 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for when Gentiles, who do not have the law, by nature do the things in the law, these, although not having the law, are a law to themselves, </a:t>
            </a:r>
            <a:r>
              <a:rPr lang="en-GB" sz="4000" b="1" i="0" baseline="30000" dirty="0" smtClean="0">
                <a:solidFill>
                  <a:schemeClr val="bg1"/>
                </a:solidFill>
                <a:effectLst/>
              </a:rPr>
              <a:t>15 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who show the work of the law written in their hearts, their </a:t>
            </a:r>
            <a:r>
              <a:rPr lang="en-GB" sz="4000" b="0" i="0" dirty="0" smtClean="0">
                <a:solidFill>
                  <a:srgbClr val="FFC000"/>
                </a:solidFill>
                <a:effectLst/>
              </a:rPr>
              <a:t>conscience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 also bearing witness, and between themselves </a:t>
            </a:r>
            <a:r>
              <a:rPr lang="en-GB" sz="4000" b="0" i="1" dirty="0" smtClean="0">
                <a:solidFill>
                  <a:schemeClr val="bg1"/>
                </a:solidFill>
                <a:effectLst/>
              </a:rPr>
              <a:t>their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 thoughts accusing or else excusing </a:t>
            </a:r>
            <a:r>
              <a:rPr lang="en-GB" sz="4000" b="0" i="1" dirty="0" smtClean="0">
                <a:solidFill>
                  <a:schemeClr val="bg1"/>
                </a:solidFill>
                <a:effectLst/>
              </a:rPr>
              <a:t>them</a:t>
            </a:r>
            <a:r>
              <a:rPr lang="en-GB" sz="4000" b="0" i="0" dirty="0" smtClean="0">
                <a:solidFill>
                  <a:schemeClr val="bg1"/>
                </a:solidFill>
                <a:effectLst/>
              </a:rPr>
              <a:t>)</a:t>
            </a:r>
            <a:endParaRPr lang="en-GB" sz="3600" dirty="0">
              <a:solidFill>
                <a:schemeClr val="bg1"/>
              </a:solidFill>
            </a:endParaRPr>
          </a:p>
          <a:p>
            <a:pPr algn="r"/>
            <a:r>
              <a:rPr lang="en-GB" sz="3200" b="0" i="0" dirty="0" smtClean="0">
                <a:solidFill>
                  <a:schemeClr val="bg1"/>
                </a:solidFill>
                <a:effectLst/>
              </a:rPr>
              <a:t>- </a:t>
            </a:r>
            <a:r>
              <a:rPr lang="en-GB" sz="3200" dirty="0" smtClean="0">
                <a:solidFill>
                  <a:schemeClr val="bg1"/>
                </a:solidFill>
              </a:rPr>
              <a:t>Romans 2:13-15</a:t>
            </a:r>
            <a:endParaRPr lang="en-GB" sz="3200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38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</Words>
  <Application>Microsoft Office PowerPoint</Application>
  <PresentationFormat>Custom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Pritchard</dc:creator>
  <cp:lastModifiedBy>Manners</cp:lastModifiedBy>
  <cp:revision>7</cp:revision>
  <dcterms:created xsi:type="dcterms:W3CDTF">2015-12-10T14:50:20Z</dcterms:created>
  <dcterms:modified xsi:type="dcterms:W3CDTF">2016-01-16T18:23:02Z</dcterms:modified>
</cp:coreProperties>
</file>