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58" r:id="rId5"/>
    <p:sldId id="259" r:id="rId6"/>
    <p:sldId id="261" r:id="rId7"/>
    <p:sldId id="260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51" autoAdjust="0"/>
    <p:restoredTop sz="94660"/>
  </p:normalViewPr>
  <p:slideViewPr>
    <p:cSldViewPr snapToGrid="0">
      <p:cViewPr varScale="1">
        <p:scale>
          <a:sx n="57" d="100"/>
          <a:sy n="57" d="100"/>
        </p:scale>
        <p:origin x="78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A5104-EFC4-49B2-A0B0-DCD926FBFD5F}" type="datetimeFigureOut">
              <a:rPr lang="en-GB" smtClean="0"/>
              <a:t>22/05/2016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85A99-5FC8-4E7D-BCA3-DF6363519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0224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A5104-EFC4-49B2-A0B0-DCD926FBFD5F}" type="datetimeFigureOut">
              <a:rPr lang="en-GB" smtClean="0"/>
              <a:t>22/05/2016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85A99-5FC8-4E7D-BCA3-DF6363519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9202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A5104-EFC4-49B2-A0B0-DCD926FBFD5F}" type="datetimeFigureOut">
              <a:rPr lang="en-GB" smtClean="0"/>
              <a:t>22/05/2016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85A99-5FC8-4E7D-BCA3-DF6363519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6377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A5104-EFC4-49B2-A0B0-DCD926FBFD5F}" type="datetimeFigureOut">
              <a:rPr lang="en-GB" smtClean="0"/>
              <a:t>22/05/2016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85A99-5FC8-4E7D-BCA3-DF6363519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532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A5104-EFC4-49B2-A0B0-DCD926FBFD5F}" type="datetimeFigureOut">
              <a:rPr lang="en-GB" smtClean="0"/>
              <a:t>22/05/2016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85A99-5FC8-4E7D-BCA3-DF6363519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9506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A5104-EFC4-49B2-A0B0-DCD926FBFD5F}" type="datetimeFigureOut">
              <a:rPr lang="en-GB" smtClean="0"/>
              <a:t>22/05/2016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85A99-5FC8-4E7D-BCA3-DF6363519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3019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A5104-EFC4-49B2-A0B0-DCD926FBFD5F}" type="datetimeFigureOut">
              <a:rPr lang="en-GB" smtClean="0"/>
              <a:t>22/05/2016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85A99-5FC8-4E7D-BCA3-DF6363519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1824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A5104-EFC4-49B2-A0B0-DCD926FBFD5F}" type="datetimeFigureOut">
              <a:rPr lang="en-GB" smtClean="0"/>
              <a:t>22/05/2016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85A99-5FC8-4E7D-BCA3-DF6363519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8042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A5104-EFC4-49B2-A0B0-DCD926FBFD5F}" type="datetimeFigureOut">
              <a:rPr lang="en-GB" smtClean="0"/>
              <a:t>22/05/2016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85A99-5FC8-4E7D-BCA3-DF6363519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889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A5104-EFC4-49B2-A0B0-DCD926FBFD5F}" type="datetimeFigureOut">
              <a:rPr lang="en-GB" smtClean="0"/>
              <a:t>22/05/2016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85A99-5FC8-4E7D-BCA3-DF6363519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958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A5104-EFC4-49B2-A0B0-DCD926FBFD5F}" type="datetimeFigureOut">
              <a:rPr lang="en-GB" smtClean="0"/>
              <a:t>22/05/2016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85A99-5FC8-4E7D-BCA3-DF6363519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404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A5104-EFC4-49B2-A0B0-DCD926FBFD5F}" type="datetimeFigureOut">
              <a:rPr lang="en-GB" smtClean="0"/>
              <a:t>22/05/2016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385A99-5FC8-4E7D-BCA3-DF6363519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572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8954" y="363415"/>
            <a:ext cx="6471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chemeClr val="bg1"/>
                </a:solidFill>
              </a:rPr>
              <a:t>Romans 8: 1-4</a:t>
            </a:r>
            <a:endParaRPr lang="en-GB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59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8954" y="363415"/>
            <a:ext cx="6471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chemeClr val="bg1"/>
                </a:solidFill>
              </a:rPr>
              <a:t>Romans 8: 1-4</a:t>
            </a:r>
            <a:endParaRPr lang="en-GB" sz="3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1242646"/>
            <a:ext cx="478301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bg1"/>
                </a:solidFill>
              </a:rPr>
              <a:t>Two propositions:</a:t>
            </a:r>
          </a:p>
          <a:p>
            <a:endParaRPr lang="en-GB" sz="28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2800" dirty="0" smtClean="0">
                <a:solidFill>
                  <a:schemeClr val="bg1"/>
                </a:solidFill>
              </a:rPr>
              <a:t>God calls &amp; enables us to live a life without blame.</a:t>
            </a:r>
          </a:p>
          <a:p>
            <a:pPr marL="342900" indent="-342900">
              <a:buFont typeface="+mj-lt"/>
              <a:buAutoNum type="arabicPeriod"/>
            </a:pPr>
            <a:endParaRPr lang="en-GB" sz="28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2800" dirty="0" smtClean="0">
                <a:solidFill>
                  <a:schemeClr val="bg1"/>
                </a:solidFill>
              </a:rPr>
              <a:t>God calls &amp; enables us to live a life without blemish.</a:t>
            </a:r>
            <a:endParaRPr lang="en-GB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817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8954" y="363415"/>
            <a:ext cx="6471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chemeClr val="bg1"/>
                </a:solidFill>
              </a:rPr>
              <a:t>Romans 8: 1-4</a:t>
            </a:r>
            <a:endParaRPr lang="en-GB" sz="3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1242646"/>
            <a:ext cx="478301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bg1"/>
                </a:solidFill>
              </a:rPr>
              <a:t>Two propositions:</a:t>
            </a:r>
          </a:p>
          <a:p>
            <a:endParaRPr lang="en-GB" sz="28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2800" dirty="0" smtClean="0">
                <a:solidFill>
                  <a:schemeClr val="bg1"/>
                </a:solidFill>
              </a:rPr>
              <a:t>God calls &amp; enables us to live a life without blame…</a:t>
            </a:r>
          </a:p>
          <a:p>
            <a:pPr marL="342900" indent="-342900">
              <a:buFont typeface="+mj-lt"/>
              <a:buAutoNum type="arabicPeriod"/>
            </a:pPr>
            <a:endParaRPr lang="en-GB" sz="28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2800" dirty="0" smtClean="0">
                <a:solidFill>
                  <a:schemeClr val="bg1"/>
                </a:solidFill>
              </a:rPr>
              <a:t>God calls &amp; enables us to live a life without blemish…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13231" y="1242646"/>
            <a:ext cx="500575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bg1"/>
                </a:solidFill>
              </a:rPr>
              <a:t>Two Prepositions:</a:t>
            </a:r>
          </a:p>
          <a:p>
            <a:endParaRPr lang="en-GB" sz="2800" dirty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r>
              <a:rPr lang="en-GB" sz="2800" dirty="0" smtClean="0">
                <a:solidFill>
                  <a:schemeClr val="bg1"/>
                </a:solidFill>
              </a:rPr>
              <a:t>…in Christ Jesus</a:t>
            </a:r>
          </a:p>
          <a:p>
            <a:pPr marL="342900" indent="-342900">
              <a:buAutoNum type="arabicPeriod"/>
            </a:pPr>
            <a:endParaRPr lang="en-GB" sz="2800" dirty="0" smtClean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endParaRPr lang="en-GB" sz="2800" dirty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r>
              <a:rPr lang="en-GB" sz="2800" dirty="0" smtClean="0">
                <a:solidFill>
                  <a:schemeClr val="bg1"/>
                </a:solidFill>
              </a:rPr>
              <a:t>…according to the Spirit</a:t>
            </a:r>
            <a:endParaRPr lang="en-GB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84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8244" y="211016"/>
            <a:ext cx="1168790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chemeClr val="bg1"/>
                </a:solidFill>
              </a:rPr>
              <a:t>Therefore, there is now no condemnation for those who are in Christ Jesus, </a:t>
            </a:r>
            <a:r>
              <a:rPr lang="en-GB" sz="3200" b="1" baseline="30000" dirty="0" smtClean="0">
                <a:solidFill>
                  <a:schemeClr val="bg1"/>
                </a:solidFill>
              </a:rPr>
              <a:t>2 </a:t>
            </a:r>
            <a:r>
              <a:rPr lang="en-GB" sz="3200" dirty="0" smtClean="0">
                <a:solidFill>
                  <a:schemeClr val="bg1"/>
                </a:solidFill>
              </a:rPr>
              <a:t>because through Christ Jesus the law of the Spirit who gives life has set you free from the law of sin and death. </a:t>
            </a:r>
            <a:r>
              <a:rPr lang="en-GB" sz="3200" b="1" baseline="30000" dirty="0" smtClean="0">
                <a:solidFill>
                  <a:schemeClr val="bg1"/>
                </a:solidFill>
              </a:rPr>
              <a:t>3 </a:t>
            </a:r>
            <a:r>
              <a:rPr lang="en-GB" sz="3200" dirty="0" smtClean="0">
                <a:solidFill>
                  <a:schemeClr val="bg1"/>
                </a:solidFill>
              </a:rPr>
              <a:t>For what the law was powerless to do because it was weakened by the flesh, God did by sending his own Son in the likeness of sinful flesh to be a sin offering.</a:t>
            </a:r>
            <a:r>
              <a:rPr lang="en-GB" sz="3200" baseline="30000" dirty="0">
                <a:solidFill>
                  <a:schemeClr val="bg1"/>
                </a:solidFill>
              </a:rPr>
              <a:t> </a:t>
            </a:r>
            <a:r>
              <a:rPr lang="en-GB" sz="3200" dirty="0" smtClean="0">
                <a:solidFill>
                  <a:schemeClr val="bg1"/>
                </a:solidFill>
              </a:rPr>
              <a:t>And so he condemned sin in the flesh, </a:t>
            </a:r>
            <a:r>
              <a:rPr lang="en-GB" sz="3200" b="1" baseline="30000" dirty="0" smtClean="0">
                <a:solidFill>
                  <a:schemeClr val="bg1"/>
                </a:solidFill>
              </a:rPr>
              <a:t>4 </a:t>
            </a:r>
            <a:r>
              <a:rPr lang="en-GB" sz="3200" dirty="0" smtClean="0">
                <a:solidFill>
                  <a:schemeClr val="bg1"/>
                </a:solidFill>
              </a:rPr>
              <a:t>in order that the righteous requirement of the law might be fully met in us, who do not live according to the flesh but according to the Spirit.</a:t>
            </a:r>
            <a:endParaRPr lang="en-GB" sz="32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74838" y="-9656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17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8954" y="363415"/>
            <a:ext cx="6471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chemeClr val="bg1"/>
                </a:solidFill>
              </a:rPr>
              <a:t>Romans 8: 1-4</a:t>
            </a:r>
            <a:endParaRPr lang="en-GB" sz="3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1242646"/>
            <a:ext cx="478301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bg1"/>
                </a:solidFill>
              </a:rPr>
              <a:t>First Proposition:</a:t>
            </a:r>
          </a:p>
          <a:p>
            <a:endParaRPr lang="en-GB" sz="28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2800" dirty="0" smtClean="0">
                <a:solidFill>
                  <a:schemeClr val="bg1"/>
                </a:solidFill>
              </a:rPr>
              <a:t>God calls &amp; enables us to live a life without blame…</a:t>
            </a:r>
          </a:p>
          <a:p>
            <a:pPr marL="342900" indent="-342900">
              <a:buFont typeface="+mj-lt"/>
              <a:buAutoNum type="arabicPeriod"/>
            </a:pP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833446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Therefore, there is now no </a:t>
            </a:r>
            <a:r>
              <a:rPr lang="en-GB" sz="3200" dirty="0" smtClean="0">
                <a:solidFill>
                  <a:schemeClr val="bg1"/>
                </a:solidFill>
              </a:rPr>
              <a:t>condemnation…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68524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8954" y="363415"/>
            <a:ext cx="6471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chemeClr val="bg1"/>
                </a:solidFill>
              </a:rPr>
              <a:t>Romans 8: 1-4</a:t>
            </a:r>
            <a:endParaRPr lang="en-GB" sz="3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1242646"/>
            <a:ext cx="478301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bg1"/>
                </a:solidFill>
              </a:rPr>
              <a:t>First Proposition:</a:t>
            </a:r>
          </a:p>
          <a:p>
            <a:endParaRPr lang="en-GB" sz="28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2800" dirty="0" smtClean="0">
                <a:solidFill>
                  <a:schemeClr val="bg1"/>
                </a:solidFill>
              </a:rPr>
              <a:t>God calls &amp; enables us to live a life without blame…</a:t>
            </a:r>
          </a:p>
          <a:p>
            <a:pPr marL="342900" indent="-342900">
              <a:buFont typeface="+mj-lt"/>
              <a:buAutoNum type="arabicPeriod"/>
            </a:pP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833446"/>
            <a:ext cx="12191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Therefore, there is now no </a:t>
            </a:r>
            <a:r>
              <a:rPr lang="en-GB" sz="3200" dirty="0" smtClean="0">
                <a:solidFill>
                  <a:schemeClr val="bg1"/>
                </a:solidFill>
              </a:rPr>
              <a:t>condemnation for those who are in Christ Jesus</a:t>
            </a:r>
            <a:endParaRPr lang="en-GB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6600092" y="1242646"/>
            <a:ext cx="4419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bg1"/>
                </a:solidFill>
              </a:rPr>
              <a:t>First Preposition:</a:t>
            </a:r>
          </a:p>
          <a:p>
            <a:endParaRPr lang="en-GB" sz="2800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sz="2800" dirty="0" smtClean="0">
                <a:solidFill>
                  <a:schemeClr val="bg1"/>
                </a:solidFill>
              </a:rPr>
              <a:t>…in Christ Jesus</a:t>
            </a:r>
            <a:endParaRPr lang="en-GB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70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8954" y="363415"/>
            <a:ext cx="6471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chemeClr val="bg1"/>
                </a:solidFill>
              </a:rPr>
              <a:t>Romans 8: 1-4</a:t>
            </a:r>
            <a:endParaRPr lang="en-GB" sz="3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1242646"/>
            <a:ext cx="478301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bg1"/>
                </a:solidFill>
              </a:rPr>
              <a:t>Second Proposition:</a:t>
            </a:r>
          </a:p>
          <a:p>
            <a:endParaRPr lang="en-GB" sz="2800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 startAt="2"/>
            </a:pPr>
            <a:r>
              <a:rPr lang="en-GB" sz="2800" dirty="0" smtClean="0">
                <a:solidFill>
                  <a:schemeClr val="bg1"/>
                </a:solidFill>
              </a:rPr>
              <a:t>God calls &amp; enables us to live a life without blemish…</a:t>
            </a:r>
          </a:p>
          <a:p>
            <a:pPr marL="342900" indent="-342900">
              <a:buFont typeface="+mj-lt"/>
              <a:buAutoNum type="arabicPeriod" startAt="2"/>
            </a:pP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833446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bg1"/>
                </a:solidFill>
              </a:rPr>
              <a:t>…in order that the righteous requirement of the law might be fully met in us…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52107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8954" y="363415"/>
            <a:ext cx="6471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chemeClr val="bg1"/>
                </a:solidFill>
              </a:rPr>
              <a:t>Romans 8: 1-4</a:t>
            </a:r>
            <a:endParaRPr lang="en-GB" sz="3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1242646"/>
            <a:ext cx="478301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bg1"/>
                </a:solidFill>
              </a:rPr>
              <a:t>Second Proposition:</a:t>
            </a:r>
          </a:p>
          <a:p>
            <a:endParaRPr lang="en-GB" sz="2800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 startAt="2"/>
            </a:pPr>
            <a:r>
              <a:rPr lang="en-GB" sz="2800" dirty="0" smtClean="0">
                <a:solidFill>
                  <a:schemeClr val="bg1"/>
                </a:solidFill>
              </a:rPr>
              <a:t>God calls &amp; enables us to live a life without blemish…</a:t>
            </a:r>
          </a:p>
          <a:p>
            <a:pPr marL="342900" indent="-342900">
              <a:buFont typeface="+mj-lt"/>
              <a:buAutoNum type="arabicPeriod" startAt="2"/>
            </a:pP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13231" y="1242646"/>
            <a:ext cx="500575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bg1"/>
                </a:solidFill>
              </a:rPr>
              <a:t>Second Preposition:</a:t>
            </a:r>
          </a:p>
          <a:p>
            <a:endParaRPr lang="en-GB" sz="2800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 startAt="2"/>
            </a:pPr>
            <a:r>
              <a:rPr lang="en-GB" sz="2800" dirty="0" smtClean="0">
                <a:solidFill>
                  <a:schemeClr val="bg1"/>
                </a:solidFill>
              </a:rPr>
              <a:t>…according to the Spirit</a:t>
            </a:r>
          </a:p>
          <a:p>
            <a:pPr marL="342900" indent="-342900">
              <a:buAutoNum type="arabicPeriod"/>
            </a:pPr>
            <a:endParaRPr lang="en-GB" sz="2800" dirty="0" smtClean="0">
              <a:solidFill>
                <a:schemeClr val="bg1"/>
              </a:solidFill>
            </a:endParaRPr>
          </a:p>
          <a:p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833446"/>
            <a:ext cx="12191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bg1"/>
                </a:solidFill>
              </a:rPr>
              <a:t>…in order that the righteous requirement of the law might be fully met in us, who walk not according to the flesh but according to the Spirit.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14402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1835</TotalTime>
  <Words>245</Words>
  <Application>Microsoft Office PowerPoint</Application>
  <PresentationFormat>Widescreen</PresentationFormat>
  <Paragraphs>46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Guy</dc:creator>
  <cp:lastModifiedBy>FV Projection</cp:lastModifiedBy>
  <cp:revision>13</cp:revision>
  <dcterms:created xsi:type="dcterms:W3CDTF">2016-05-19T09:31:53Z</dcterms:created>
  <dcterms:modified xsi:type="dcterms:W3CDTF">2016-05-22T10:53:34Z</dcterms:modified>
</cp:coreProperties>
</file>