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94" autoAdjust="0"/>
  </p:normalViewPr>
  <p:slideViewPr>
    <p:cSldViewPr snapToGrid="0">
      <p:cViewPr varScale="1">
        <p:scale>
          <a:sx n="71" d="100"/>
          <a:sy n="71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23-Apr-17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23-Apr-17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23-Apr-17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23-Apr-17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23-Apr-17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23-Apr-17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23-Apr-17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23-Apr-17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23-Apr-17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23-Apr-17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23-Apr-17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23-Apr-17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Perspective on Suffering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4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smtClean="0"/>
              <a:t>Evil has stained everything</a:t>
            </a:r>
            <a:endParaRPr lang="en-GB" sz="4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r="9672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We cannot unlearn our knowledge of good and evil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3164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smtClean="0"/>
              <a:t>Has God abandoned us?</a:t>
            </a:r>
            <a:endParaRPr lang="en-GB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r="3557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“Lord, what are humans that you care for them, </a:t>
            </a:r>
            <a:br>
              <a:rPr lang="en-GB" sz="3200" dirty="0" smtClean="0"/>
            </a:br>
            <a:r>
              <a:rPr lang="en-GB" sz="3200" dirty="0" smtClean="0"/>
              <a:t>mere mortals that you think of them?</a:t>
            </a:r>
          </a:p>
        </p:txBody>
      </p:sp>
    </p:spTree>
    <p:extLst>
      <p:ext uri="{BB962C8B-B14F-4D97-AF65-F5344CB8AC3E}">
        <p14:creationId xmlns:p14="http://schemas.microsoft.com/office/powerpoint/2010/main" val="382826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2084294"/>
          </a:xfrm>
        </p:spPr>
        <p:txBody>
          <a:bodyPr>
            <a:normAutofit/>
          </a:bodyPr>
          <a:lstStyle/>
          <a:p>
            <a:r>
              <a:rPr lang="en-GB" sz="4400" dirty="0" smtClean="0"/>
              <a:t>In the face of unjust sufferings</a:t>
            </a:r>
            <a:endParaRPr lang="en-GB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r="68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770094"/>
            <a:ext cx="3200400" cy="363967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Job committed himself to faith in a redeeming God as he cried </a:t>
            </a:r>
            <a:r>
              <a:rPr lang="en-GB" sz="3200" dirty="0"/>
              <a:t>out “my </a:t>
            </a:r>
            <a:r>
              <a:rPr lang="en-GB" sz="3200" dirty="0" smtClean="0"/>
              <a:t>Redeemer </a:t>
            </a:r>
            <a:r>
              <a:rPr lang="en-GB" sz="3200" dirty="0"/>
              <a:t>lives”</a:t>
            </a:r>
          </a:p>
        </p:txBody>
      </p:sp>
    </p:spTree>
    <p:extLst>
      <p:ext uri="{BB962C8B-B14F-4D97-AF65-F5344CB8AC3E}">
        <p14:creationId xmlns:p14="http://schemas.microsoft.com/office/powerpoint/2010/main" val="264214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3231776"/>
          </a:xfrm>
        </p:spPr>
        <p:txBody>
          <a:bodyPr>
            <a:noAutofit/>
          </a:bodyPr>
          <a:lstStyle/>
          <a:p>
            <a:r>
              <a:rPr lang="en-GB" sz="4400" dirty="0" smtClean="0"/>
              <a:t>Because Christ suffered and is glorified</a:t>
            </a:r>
            <a:endParaRPr lang="en-GB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8" r="97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3917576"/>
            <a:ext cx="3200400" cy="1797424"/>
          </a:xfrm>
        </p:spPr>
        <p:txBody>
          <a:bodyPr>
            <a:noAutofit/>
          </a:bodyPr>
          <a:lstStyle/>
          <a:p>
            <a:r>
              <a:rPr lang="en-GB" sz="3200" dirty="0" smtClean="0"/>
              <a:t>your </a:t>
            </a:r>
            <a:r>
              <a:rPr lang="en-GB" sz="3200" dirty="0"/>
              <a:t>experience of evil can be </a:t>
            </a:r>
            <a:r>
              <a:rPr lang="en-GB" sz="3200" dirty="0" smtClean="0"/>
              <a:t>redeemed too!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820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3268</TotalTime>
  <Words>73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Rockwell</vt:lpstr>
      <vt:lpstr>Rockwell Condensed</vt:lpstr>
      <vt:lpstr>Wingdings</vt:lpstr>
      <vt:lpstr>Wood Type</vt:lpstr>
      <vt:lpstr>A Perspective on Suffering</vt:lpstr>
      <vt:lpstr>Evil has stained everything</vt:lpstr>
      <vt:lpstr>Has God abandoned us?</vt:lpstr>
      <vt:lpstr>In the face of unjust sufferings</vt:lpstr>
      <vt:lpstr>Because Christ suffered and is glorified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Perspective on Suffering</dc:title>
  <dc:creator>Andre Astovasadourian</dc:creator>
  <cp:lastModifiedBy>FV Projection</cp:lastModifiedBy>
  <cp:revision>19</cp:revision>
  <dcterms:created xsi:type="dcterms:W3CDTF">2017-04-19T11:24:07Z</dcterms:created>
  <dcterms:modified xsi:type="dcterms:W3CDTF">2017-04-23T10:56:01Z</dcterms:modified>
</cp:coreProperties>
</file>