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1" d="100"/>
          <a:sy n="71" d="100"/>
        </p:scale>
        <p:origin x="2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643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70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87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705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44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215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30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14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829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75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01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4FB30-2F65-4EDC-A6D5-9D1C84D8AA03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DDA7D-D238-427C-BF2E-0EA010A25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46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Lectio</a:t>
            </a:r>
            <a:r>
              <a:rPr lang="en-GB" dirty="0">
                <a:solidFill>
                  <a:schemeClr val="bg1"/>
                </a:solidFill>
              </a:rPr>
              <a:t> Divina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(Divine Reading)</a:t>
            </a:r>
          </a:p>
        </p:txBody>
      </p:sp>
    </p:spTree>
    <p:extLst>
      <p:ext uri="{BB962C8B-B14F-4D97-AF65-F5344CB8AC3E}">
        <p14:creationId xmlns:p14="http://schemas.microsoft.com/office/powerpoint/2010/main" val="83120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2910" y="640080"/>
            <a:ext cx="77838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Ready (3 minutes)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Find a place where you can be undisturbed.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Choose a brief passage of scripture.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Quiet your heart, sit in silence, &amp; ask God to </a:t>
            </a:r>
            <a:r>
              <a:rPr lang="en-GB" sz="2400">
                <a:solidFill>
                  <a:schemeClr val="bg1"/>
                </a:solidFill>
              </a:rPr>
              <a:t>meet you. 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4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2910" y="640080"/>
            <a:ext cx="1167003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Ready (3 minutes)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Find a place where you can be undisturbed.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Choose a brief passage of scripture.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Quiet your heart, sit in silence, &amp; ask God to meet you.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r>
              <a:rPr lang="en-GB" sz="2800" dirty="0">
                <a:solidFill>
                  <a:schemeClr val="bg1"/>
                </a:solidFill>
              </a:rPr>
              <a:t>Read (5 mins)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Read the passage slowly, letting your awareness rest on each word.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Read the passage again, this time out loud.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Make it personal. Make it your own. Insert your name.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Listen for the small, still voice of God.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Be aware of any word or phrase that catches your attention.</a:t>
            </a:r>
          </a:p>
        </p:txBody>
      </p:sp>
    </p:spTree>
    <p:extLst>
      <p:ext uri="{BB962C8B-B14F-4D97-AF65-F5344CB8AC3E}">
        <p14:creationId xmlns:p14="http://schemas.microsoft.com/office/powerpoint/2010/main" val="296009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2910" y="640080"/>
            <a:ext cx="1167003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Reflect (10 minutes)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Meditate, reflect on the word or phrase that caught your attention.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As you reflect, listen and allow God to speak to you.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Be aware of any emotion or memories the word or phrase may stir up.</a:t>
            </a: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4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2910" y="640080"/>
            <a:ext cx="1167003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Reflect (10 minutes)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Meditate, reflect on the word or phrase that caught your attention.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As you reflect, listen and allow God to speak to you.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Be aware of any emotion or memories the word or phrase may stir 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r>
              <a:rPr lang="en-GB" sz="2800" dirty="0">
                <a:solidFill>
                  <a:schemeClr val="bg1"/>
                </a:solidFill>
              </a:rPr>
              <a:t>Respond (10 mins)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Respond to the word or phrase.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Ask God why this caught your attention. What is He trying to say to you?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Dialogue with God about what you are feeling or hearing.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Take time to sit and listen for God’s response.</a:t>
            </a: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13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2910" y="640080"/>
            <a:ext cx="116700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Rest (5 mins)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Rest in God’s presence.  Wordless, quiet rest in the presence of God is called ‘contemplation’.</a:t>
            </a: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3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2910" y="640080"/>
            <a:ext cx="1167003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Rest (5 mins)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Rest in God’s presence.  Wordless, quiet rest in the presence of God is called ‘contemplation’.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r>
              <a:rPr lang="en-GB" sz="2800" dirty="0">
                <a:solidFill>
                  <a:schemeClr val="bg1"/>
                </a:solidFill>
              </a:rPr>
              <a:t>Return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As you go through your day, keep returning to the passage and your reflection.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Keep returning with the intention of integrating the word into your life.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Adapted from, Prayer as a Place by Charles Bello</a:t>
            </a: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2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367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Lectio Divina (Divine Reading)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Lectio Divina (Divine Reading)</dc:title>
  <dc:creator>Guy</dc:creator>
  <cp:lastModifiedBy>FV Projection</cp:lastModifiedBy>
  <cp:revision>4</cp:revision>
  <dcterms:created xsi:type="dcterms:W3CDTF">2017-06-16T14:32:19Z</dcterms:created>
  <dcterms:modified xsi:type="dcterms:W3CDTF">2017-06-18T10:57:40Z</dcterms:modified>
</cp:coreProperties>
</file>