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DCE127E-220A-47A3-9ED0-C47F13E83EFF}" type="datetimeFigureOut">
              <a:rPr lang="en-GB" smtClean="0"/>
              <a:t>25/02/2017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313155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CE127E-220A-47A3-9ED0-C47F13E83EFF}" type="datetimeFigureOut">
              <a:rPr lang="en-GB" smtClean="0"/>
              <a:t>25/02/2017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197523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CE127E-220A-47A3-9ED0-C47F13E83EFF}" type="datetimeFigureOut">
              <a:rPr lang="en-GB" smtClean="0"/>
              <a:t>25/02/2017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257858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CE127E-220A-47A3-9ED0-C47F13E83EFF}" type="datetimeFigureOut">
              <a:rPr lang="en-GB" smtClean="0"/>
              <a:t>25/02/2017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396159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CE127E-220A-47A3-9ED0-C47F13E83EFF}" type="datetimeFigureOut">
              <a:rPr lang="en-GB" smtClean="0"/>
              <a:t>25/02/2017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155597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DCE127E-220A-47A3-9ED0-C47F13E83EFF}" type="datetimeFigureOut">
              <a:rPr lang="en-GB" smtClean="0"/>
              <a:t>25/02/2017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2756201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DCE127E-220A-47A3-9ED0-C47F13E83EFF}" type="datetimeFigureOut">
              <a:rPr lang="en-GB" smtClean="0"/>
              <a:t>25/02/2017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197269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DCE127E-220A-47A3-9ED0-C47F13E83EFF}" type="datetimeFigureOut">
              <a:rPr lang="en-GB" smtClean="0"/>
              <a:t>25/02/2017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196516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E127E-220A-47A3-9ED0-C47F13E83EFF}" type="datetimeFigureOut">
              <a:rPr lang="en-GB" smtClean="0"/>
              <a:t>25/02/2017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198996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CE127E-220A-47A3-9ED0-C47F13E83EFF}" type="datetimeFigureOut">
              <a:rPr lang="en-GB" smtClean="0"/>
              <a:t>25/02/2017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299546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CE127E-220A-47A3-9ED0-C47F13E83EFF}" type="datetimeFigureOut">
              <a:rPr lang="en-GB" smtClean="0"/>
              <a:t>25/02/2017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F63D7B-C9CD-41CF-BFB1-47CF5EA4B951}" type="slidenum">
              <a:rPr lang="en-GB" smtClean="0"/>
              <a:t>‹#›</a:t>
            </a:fld>
            <a:endParaRPr lang="en-GB"/>
          </a:p>
        </p:txBody>
      </p:sp>
    </p:spTree>
    <p:extLst>
      <p:ext uri="{BB962C8B-B14F-4D97-AF65-F5344CB8AC3E}">
        <p14:creationId xmlns:p14="http://schemas.microsoft.com/office/powerpoint/2010/main" val="348162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E127E-220A-47A3-9ED0-C47F13E83EFF}" type="datetimeFigureOut">
              <a:rPr lang="en-GB" smtClean="0"/>
              <a:t>25/02/2017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63D7B-C9CD-41CF-BFB1-47CF5EA4B951}" type="slidenum">
              <a:rPr lang="en-GB" smtClean="0"/>
              <a:t>‹#›</a:t>
            </a:fld>
            <a:endParaRPr lang="en-GB"/>
          </a:p>
        </p:txBody>
      </p:sp>
    </p:spTree>
    <p:extLst>
      <p:ext uri="{BB962C8B-B14F-4D97-AF65-F5344CB8AC3E}">
        <p14:creationId xmlns:p14="http://schemas.microsoft.com/office/powerpoint/2010/main" val="2388053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2+timothy+3&amp;version=NIVUK#fen-NIVUK-29871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832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737501b7-1e9d-48a1-bf90-cd36787f129d" descr="image001"/>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3310466" y="643466"/>
            <a:ext cx="5571067" cy="557106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436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231" y="631596"/>
            <a:ext cx="10341204" cy="2431435"/>
          </a:xfrm>
          <a:prstGeom prst="rect">
            <a:avLst/>
          </a:prstGeom>
          <a:noFill/>
        </p:spPr>
        <p:txBody>
          <a:bodyPr wrap="square" rtlCol="0">
            <a:spAutoFit/>
          </a:bodyPr>
          <a:lstStyle/>
          <a:p>
            <a:r>
              <a:rPr lang="en-GB" sz="3200" b="1" baseline="30000" dirty="0">
                <a:solidFill>
                  <a:schemeClr val="bg1"/>
                </a:solidFill>
              </a:rPr>
              <a:t> </a:t>
            </a:r>
            <a:r>
              <a:rPr lang="en-GB" sz="3200" dirty="0">
                <a:solidFill>
                  <a:schemeClr val="bg1"/>
                </a:solidFill>
              </a:rPr>
              <a:t>For everything that was written in the past was written to teach us, so that through the endurance taught in the Scriptures and the encouragement they provide we might have hope.</a:t>
            </a:r>
          </a:p>
          <a:p>
            <a:r>
              <a:rPr lang="en-GB" sz="2400" dirty="0">
                <a:solidFill>
                  <a:schemeClr val="bg1"/>
                </a:solidFill>
              </a:rPr>
              <a:t>Romans 15:4</a:t>
            </a:r>
          </a:p>
        </p:txBody>
      </p:sp>
    </p:spTree>
    <p:extLst>
      <p:ext uri="{BB962C8B-B14F-4D97-AF65-F5344CB8AC3E}">
        <p14:creationId xmlns:p14="http://schemas.microsoft.com/office/powerpoint/2010/main" val="248443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231" y="631596"/>
            <a:ext cx="10341204" cy="2431435"/>
          </a:xfrm>
          <a:prstGeom prst="rect">
            <a:avLst/>
          </a:prstGeom>
          <a:noFill/>
        </p:spPr>
        <p:txBody>
          <a:bodyPr wrap="square" rtlCol="0">
            <a:spAutoFit/>
          </a:bodyPr>
          <a:lstStyle/>
          <a:p>
            <a:r>
              <a:rPr lang="en-GB" sz="3200" b="1" baseline="30000" dirty="0">
                <a:solidFill>
                  <a:schemeClr val="bg1"/>
                </a:solidFill>
              </a:rPr>
              <a:t> </a:t>
            </a:r>
            <a:r>
              <a:rPr lang="en-GB" sz="3200" dirty="0">
                <a:solidFill>
                  <a:schemeClr val="bg1"/>
                </a:solidFill>
              </a:rPr>
              <a:t>For everything that was written in the past was written to teach us, so that through the endurance taught in the Scriptures and the encouragement they provide we might have hope.</a:t>
            </a:r>
          </a:p>
          <a:p>
            <a:r>
              <a:rPr lang="en-GB" sz="2400" dirty="0">
                <a:solidFill>
                  <a:schemeClr val="bg1"/>
                </a:solidFill>
              </a:rPr>
              <a:t>Romans 15:4</a:t>
            </a:r>
          </a:p>
        </p:txBody>
      </p:sp>
      <p:sp>
        <p:nvSpPr>
          <p:cNvPr id="3" name="TextBox 2"/>
          <p:cNvSpPr txBox="1"/>
          <p:nvPr/>
        </p:nvSpPr>
        <p:spPr>
          <a:xfrm>
            <a:off x="886009" y="3618468"/>
            <a:ext cx="10850252" cy="2431435"/>
          </a:xfrm>
          <a:prstGeom prst="rect">
            <a:avLst/>
          </a:prstGeom>
          <a:noFill/>
        </p:spPr>
        <p:txBody>
          <a:bodyPr wrap="square" rtlCol="0">
            <a:spAutoFit/>
          </a:bodyPr>
          <a:lstStyle/>
          <a:p>
            <a:r>
              <a:rPr lang="en-GB" sz="3200" dirty="0">
                <a:solidFill>
                  <a:schemeClr val="bg1"/>
                </a:solidFill>
              </a:rPr>
              <a:t>All Scripture is God-breathed and is useful for teaching, rebuking, correcting and training in righteousness, </a:t>
            </a:r>
            <a:r>
              <a:rPr lang="en-GB" sz="3200" b="1" baseline="30000" dirty="0">
                <a:solidFill>
                  <a:schemeClr val="bg1"/>
                </a:solidFill>
              </a:rPr>
              <a:t>17 </a:t>
            </a:r>
            <a:r>
              <a:rPr lang="en-GB" sz="3200" dirty="0">
                <a:solidFill>
                  <a:schemeClr val="bg1"/>
                </a:solidFill>
              </a:rPr>
              <a:t>so that the servant of God</a:t>
            </a:r>
            <a:r>
              <a:rPr lang="en-GB" sz="3200" baseline="30000" dirty="0">
                <a:solidFill>
                  <a:schemeClr val="bg1"/>
                </a:solidFill>
              </a:rPr>
              <a:t>[</a:t>
            </a:r>
            <a:r>
              <a:rPr lang="en-GB" sz="3200" baseline="30000" dirty="0">
                <a:solidFill>
                  <a:schemeClr val="bg1"/>
                </a:solidFill>
                <a:hlinkClick r:id="rId2" tooltip="See footnote a"/>
              </a:rPr>
              <a:t>a</a:t>
            </a:r>
            <a:r>
              <a:rPr lang="en-GB" sz="3200" baseline="30000" dirty="0">
                <a:solidFill>
                  <a:schemeClr val="bg1"/>
                </a:solidFill>
              </a:rPr>
              <a:t>]</a:t>
            </a:r>
            <a:r>
              <a:rPr lang="en-GB" sz="3200" dirty="0">
                <a:solidFill>
                  <a:schemeClr val="bg1"/>
                </a:solidFill>
              </a:rPr>
              <a:t> may be thoroughly equipped for every good work.</a:t>
            </a:r>
          </a:p>
          <a:p>
            <a:r>
              <a:rPr lang="en-GB" sz="2400" dirty="0">
                <a:solidFill>
                  <a:schemeClr val="bg1"/>
                </a:solidFill>
              </a:rPr>
              <a:t>2 Timothy 3:16</a:t>
            </a:r>
          </a:p>
        </p:txBody>
      </p:sp>
    </p:spTree>
    <p:extLst>
      <p:ext uri="{BB962C8B-B14F-4D97-AF65-F5344CB8AC3E}">
        <p14:creationId xmlns:p14="http://schemas.microsoft.com/office/powerpoint/2010/main" val="1012981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1131</TotalTime>
  <Words>18</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Guy</dc:creator>
  <cp:lastModifiedBy>Guy</cp:lastModifiedBy>
  <cp:revision>8</cp:revision>
  <dcterms:created xsi:type="dcterms:W3CDTF">2016-12-07T10:17:55Z</dcterms:created>
  <dcterms:modified xsi:type="dcterms:W3CDTF">2017-02-26T08:51:29Z</dcterms:modified>
</cp:coreProperties>
</file>