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75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872887E-9EB9-411E-AA77-DDCF7B6DF35E}" type="datetimeFigureOut">
              <a:rPr lang="en-GB" smtClean="0"/>
              <a:t>21/10/2018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D36FBC-08DC-4C88-BBB4-7D14B2B7FE43}" type="slidenum">
              <a:rPr lang="en-GB" smtClean="0"/>
              <a:t>‹#›</a:t>
            </a:fld>
            <a:endParaRPr lang="en-GB"/>
          </a:p>
        </p:txBody>
      </p:sp>
    </p:spTree>
    <p:extLst>
      <p:ext uri="{BB962C8B-B14F-4D97-AF65-F5344CB8AC3E}">
        <p14:creationId xmlns:p14="http://schemas.microsoft.com/office/powerpoint/2010/main" val="248901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872887E-9EB9-411E-AA77-DDCF7B6DF35E}" type="datetimeFigureOut">
              <a:rPr lang="en-GB" smtClean="0"/>
              <a:t>21/10/2018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D36FBC-08DC-4C88-BBB4-7D14B2B7FE43}" type="slidenum">
              <a:rPr lang="en-GB" smtClean="0"/>
              <a:t>‹#›</a:t>
            </a:fld>
            <a:endParaRPr lang="en-GB"/>
          </a:p>
        </p:txBody>
      </p:sp>
    </p:spTree>
    <p:extLst>
      <p:ext uri="{BB962C8B-B14F-4D97-AF65-F5344CB8AC3E}">
        <p14:creationId xmlns:p14="http://schemas.microsoft.com/office/powerpoint/2010/main" val="3210056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72887E-9EB9-411E-AA77-DDCF7B6DF35E}" type="datetimeFigureOut">
              <a:rPr lang="en-GB" smtClean="0"/>
              <a:t>21/10/2018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D36FBC-08DC-4C88-BBB4-7D14B2B7FE43}" type="slidenum">
              <a:rPr lang="en-GB" smtClean="0"/>
              <a:t>‹#›</a:t>
            </a:fld>
            <a:endParaRPr lang="en-GB"/>
          </a:p>
        </p:txBody>
      </p:sp>
    </p:spTree>
    <p:extLst>
      <p:ext uri="{BB962C8B-B14F-4D97-AF65-F5344CB8AC3E}">
        <p14:creationId xmlns:p14="http://schemas.microsoft.com/office/powerpoint/2010/main" val="1074053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872887E-9EB9-411E-AA77-DDCF7B6DF35E}" type="datetimeFigureOut">
              <a:rPr lang="en-GB" smtClean="0"/>
              <a:t>21/10/2018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D36FBC-08DC-4C88-BBB4-7D14B2B7FE43}" type="slidenum">
              <a:rPr lang="en-GB" smtClean="0"/>
              <a:t>‹#›</a:t>
            </a:fld>
            <a:endParaRPr lang="en-GB"/>
          </a:p>
        </p:txBody>
      </p:sp>
    </p:spTree>
    <p:extLst>
      <p:ext uri="{BB962C8B-B14F-4D97-AF65-F5344CB8AC3E}">
        <p14:creationId xmlns:p14="http://schemas.microsoft.com/office/powerpoint/2010/main" val="3179702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872887E-9EB9-411E-AA77-DDCF7B6DF35E}" type="datetimeFigureOut">
              <a:rPr lang="en-GB" smtClean="0"/>
              <a:t>21/10/2018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1D36FBC-08DC-4C88-BBB4-7D14B2B7FE43}" type="slidenum">
              <a:rPr lang="en-GB" smtClean="0"/>
              <a:t>‹#›</a:t>
            </a:fld>
            <a:endParaRPr lang="en-GB"/>
          </a:p>
        </p:txBody>
      </p:sp>
    </p:spTree>
    <p:extLst>
      <p:ext uri="{BB962C8B-B14F-4D97-AF65-F5344CB8AC3E}">
        <p14:creationId xmlns:p14="http://schemas.microsoft.com/office/powerpoint/2010/main" val="1895604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872887E-9EB9-411E-AA77-DDCF7B6DF35E}" type="datetimeFigureOut">
              <a:rPr lang="en-GB" smtClean="0"/>
              <a:t>21/10/2018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1D36FBC-08DC-4C88-BBB4-7D14B2B7FE43}" type="slidenum">
              <a:rPr lang="en-GB" smtClean="0"/>
              <a:t>‹#›</a:t>
            </a:fld>
            <a:endParaRPr lang="en-GB"/>
          </a:p>
        </p:txBody>
      </p:sp>
    </p:spTree>
    <p:extLst>
      <p:ext uri="{BB962C8B-B14F-4D97-AF65-F5344CB8AC3E}">
        <p14:creationId xmlns:p14="http://schemas.microsoft.com/office/powerpoint/2010/main" val="1357446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72887E-9EB9-411E-AA77-DDCF7B6DF35E}" type="datetimeFigureOut">
              <a:rPr lang="en-GB" smtClean="0"/>
              <a:t>21/10/2018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1D36FBC-08DC-4C88-BBB4-7D14B2B7FE43}" type="slidenum">
              <a:rPr lang="en-GB" smtClean="0"/>
              <a:t>‹#›</a:t>
            </a:fld>
            <a:endParaRPr lang="en-GB"/>
          </a:p>
        </p:txBody>
      </p:sp>
    </p:spTree>
    <p:extLst>
      <p:ext uri="{BB962C8B-B14F-4D97-AF65-F5344CB8AC3E}">
        <p14:creationId xmlns:p14="http://schemas.microsoft.com/office/powerpoint/2010/main" val="350280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72887E-9EB9-411E-AA77-DDCF7B6DF35E}" type="datetimeFigureOut">
              <a:rPr lang="en-GB" smtClean="0"/>
              <a:t>21/10/2018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D36FBC-08DC-4C88-BBB4-7D14B2B7FE43}" type="slidenum">
              <a:rPr lang="en-GB" smtClean="0"/>
              <a:t>‹#›</a:t>
            </a:fld>
            <a:endParaRPr lang="en-GB"/>
          </a:p>
        </p:txBody>
      </p:sp>
    </p:spTree>
    <p:extLst>
      <p:ext uri="{BB962C8B-B14F-4D97-AF65-F5344CB8AC3E}">
        <p14:creationId xmlns:p14="http://schemas.microsoft.com/office/powerpoint/2010/main" val="3681369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72887E-9EB9-411E-AA77-DDCF7B6DF35E}" type="datetimeFigureOut">
              <a:rPr lang="en-GB" smtClean="0"/>
              <a:t>21/10/2018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D36FBC-08DC-4C88-BBB4-7D14B2B7FE43}" type="slidenum">
              <a:rPr lang="en-GB" smtClean="0"/>
              <a:t>‹#›</a:t>
            </a:fld>
            <a:endParaRPr lang="en-GB"/>
          </a:p>
        </p:txBody>
      </p:sp>
    </p:spTree>
    <p:extLst>
      <p:ext uri="{BB962C8B-B14F-4D97-AF65-F5344CB8AC3E}">
        <p14:creationId xmlns:p14="http://schemas.microsoft.com/office/powerpoint/2010/main" val="2667572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872887E-9EB9-411E-AA77-DDCF7B6DF35E}" type="datetimeFigureOut">
              <a:rPr lang="en-GB" smtClean="0"/>
              <a:t>21/10/2018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D36FBC-08DC-4C88-BBB4-7D14B2B7FE43}" type="slidenum">
              <a:rPr lang="en-GB" smtClean="0"/>
              <a:t>‹#›</a:t>
            </a:fld>
            <a:endParaRPr lang="en-GB"/>
          </a:p>
        </p:txBody>
      </p:sp>
    </p:spTree>
    <p:extLst>
      <p:ext uri="{BB962C8B-B14F-4D97-AF65-F5344CB8AC3E}">
        <p14:creationId xmlns:p14="http://schemas.microsoft.com/office/powerpoint/2010/main" val="3826978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872887E-9EB9-411E-AA77-DDCF7B6DF35E}" type="datetimeFigureOut">
              <a:rPr lang="en-GB" smtClean="0"/>
              <a:t>21/10/2018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D36FBC-08DC-4C88-BBB4-7D14B2B7FE43}" type="slidenum">
              <a:rPr lang="en-GB" smtClean="0"/>
              <a:t>‹#›</a:t>
            </a:fld>
            <a:endParaRPr lang="en-GB"/>
          </a:p>
        </p:txBody>
      </p:sp>
    </p:spTree>
    <p:extLst>
      <p:ext uri="{BB962C8B-B14F-4D97-AF65-F5344CB8AC3E}">
        <p14:creationId xmlns:p14="http://schemas.microsoft.com/office/powerpoint/2010/main" val="3516681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2887E-9EB9-411E-AA77-DDCF7B6DF35E}" type="datetimeFigureOut">
              <a:rPr lang="en-GB" smtClean="0"/>
              <a:t>21/10/2018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D36FBC-08DC-4C88-BBB4-7D14B2B7FE43}" type="slidenum">
              <a:rPr lang="en-GB" smtClean="0"/>
              <a:t>‹#›</a:t>
            </a:fld>
            <a:endParaRPr lang="en-GB"/>
          </a:p>
        </p:txBody>
      </p:sp>
    </p:spTree>
    <p:extLst>
      <p:ext uri="{BB962C8B-B14F-4D97-AF65-F5344CB8AC3E}">
        <p14:creationId xmlns:p14="http://schemas.microsoft.com/office/powerpoint/2010/main" val="2984689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6358" y="0"/>
            <a:ext cx="8640960" cy="6632585"/>
          </a:xfrm>
          <a:prstGeom prst="rect">
            <a:avLst/>
          </a:prstGeom>
          <a:noFill/>
        </p:spPr>
        <p:txBody>
          <a:bodyPr wrap="square" rtlCol="0">
            <a:spAutoFit/>
          </a:bodyPr>
          <a:lstStyle/>
          <a:p>
            <a:r>
              <a:rPr lang="en-GB" sz="1700" b="1" dirty="0"/>
              <a:t>Esther 6</a:t>
            </a:r>
          </a:p>
          <a:p>
            <a:pPr algn="just"/>
            <a:r>
              <a:rPr lang="en-GB" sz="1700" b="1" dirty="0"/>
              <a:t>1 That night the king could not sleep; so he ordered the book of the chronicles, the record of his reign, to be brought in and read to him. 2 It was found recorded there that Mordecai had exposed </a:t>
            </a:r>
            <a:r>
              <a:rPr lang="en-GB" sz="1700" b="1" dirty="0" err="1"/>
              <a:t>Bigthana</a:t>
            </a:r>
            <a:r>
              <a:rPr lang="en-GB" sz="1700" b="1" dirty="0"/>
              <a:t> and </a:t>
            </a:r>
            <a:r>
              <a:rPr lang="en-GB" sz="1700" b="1" dirty="0" err="1"/>
              <a:t>Teresh</a:t>
            </a:r>
            <a:r>
              <a:rPr lang="en-GB" sz="1700" b="1" dirty="0"/>
              <a:t>, two of the king's officers who guarded the doorway, who had conspired to assassinate King Xerxes. 3 "What honour and recognition has Mordecai received for this?" the king asked. "Nothing has been done for him," his attendants answered. 4 The king said, "Who is in the court?" Now </a:t>
            </a:r>
            <a:r>
              <a:rPr lang="en-GB" sz="1700" b="1" dirty="0">
                <a:solidFill>
                  <a:srgbClr val="FF0000"/>
                </a:solidFill>
              </a:rPr>
              <a:t>Haman</a:t>
            </a:r>
            <a:r>
              <a:rPr lang="en-GB" sz="1700" b="1" dirty="0"/>
              <a:t> had just entered the outer court of the palace to speak to the king about hanging Mordecai on the gallows he had erected for him. 5 His attendants answered, "</a:t>
            </a:r>
            <a:r>
              <a:rPr lang="en-GB" sz="1700" b="1" dirty="0">
                <a:solidFill>
                  <a:srgbClr val="FF0000"/>
                </a:solidFill>
              </a:rPr>
              <a:t>Haman</a:t>
            </a:r>
            <a:r>
              <a:rPr lang="en-GB" sz="1700" b="1" dirty="0"/>
              <a:t> is standing in the court." "Bring him in," the king ordered. 6 When </a:t>
            </a:r>
            <a:r>
              <a:rPr lang="en-GB" sz="1700" b="1" dirty="0">
                <a:solidFill>
                  <a:srgbClr val="FF0000"/>
                </a:solidFill>
              </a:rPr>
              <a:t>Haman</a:t>
            </a:r>
            <a:r>
              <a:rPr lang="en-GB" sz="1700" b="1" dirty="0"/>
              <a:t> entered, the king asked him, "What should be done for the man the king delights to honour?" Now </a:t>
            </a:r>
            <a:r>
              <a:rPr lang="en-GB" sz="1700" b="1" dirty="0">
                <a:solidFill>
                  <a:srgbClr val="FF0000"/>
                </a:solidFill>
              </a:rPr>
              <a:t>Haman</a:t>
            </a:r>
            <a:r>
              <a:rPr lang="en-GB" sz="1700" b="1" dirty="0"/>
              <a:t> thought to himself, "Who is there that the king would rather honour than me?“ 7 So he answered the king, "For the man the king delights to </a:t>
            </a:r>
            <a:r>
              <a:rPr lang="en-GB" sz="1700" b="1" dirty="0" err="1"/>
              <a:t>honor</a:t>
            </a:r>
            <a:r>
              <a:rPr lang="en-GB" sz="1700" b="1" dirty="0"/>
              <a:t>, 8 have them bring a royal robe the king has worn and a horse the king has ridden, one with a royal crest placed on its head. 9 Then let the robe and horse be entrusted to one of the king's most noble princes. Let them robe the man the king delights to honour, and lead him on the horse through the city streets, proclaiming before him, `This is what is done for the man the king delights to honour!’” 10 "Go at once," the king commanded </a:t>
            </a:r>
            <a:r>
              <a:rPr lang="en-GB" sz="1700" b="1" dirty="0">
                <a:solidFill>
                  <a:srgbClr val="FF0000"/>
                </a:solidFill>
              </a:rPr>
              <a:t>Haman</a:t>
            </a:r>
            <a:r>
              <a:rPr lang="en-GB" sz="1700" b="1" dirty="0"/>
              <a:t>. "Get the robe and the horse and do just as you have suggested for Mordecai the Jew, who sits at the king's gate. Do not neglect anything you have recommended.“ 11 So </a:t>
            </a:r>
            <a:r>
              <a:rPr lang="en-GB" sz="1700" b="1" dirty="0">
                <a:solidFill>
                  <a:srgbClr val="FF0000"/>
                </a:solidFill>
              </a:rPr>
              <a:t>Haman</a:t>
            </a:r>
            <a:r>
              <a:rPr lang="en-GB" sz="1700" b="1" dirty="0"/>
              <a:t> got the robe and the horse. He robed Mordecai, and led him on horseback through the city streets, proclaiming before him, "This is what is done for the man the king delights to honour!“ 12 Afterward Mordecai returned to the king's gate. But </a:t>
            </a:r>
            <a:r>
              <a:rPr lang="en-GB" sz="1700" b="1" dirty="0">
                <a:solidFill>
                  <a:srgbClr val="FF0000"/>
                </a:solidFill>
              </a:rPr>
              <a:t>Haman </a:t>
            </a:r>
            <a:r>
              <a:rPr lang="en-GB" sz="1700" b="1" dirty="0"/>
              <a:t>rushed home, with his head covered in grief, 13 and told </a:t>
            </a:r>
            <a:r>
              <a:rPr lang="en-GB" sz="1700" b="1" dirty="0" err="1"/>
              <a:t>Zeresh</a:t>
            </a:r>
            <a:r>
              <a:rPr lang="en-GB" sz="1700" b="1" dirty="0"/>
              <a:t> his wife and all his friends everything that had happened to him. His advisers and his wife </a:t>
            </a:r>
            <a:r>
              <a:rPr lang="en-GB" sz="1700" b="1" dirty="0" err="1"/>
              <a:t>Zeresh</a:t>
            </a:r>
            <a:r>
              <a:rPr lang="en-GB" sz="1700" b="1" dirty="0"/>
              <a:t> said to him, "Since Mordecai, before whom your downfall has started, is of Jewish origin, you cannot stand against him--you will surely come to ruin!"</a:t>
            </a:r>
          </a:p>
        </p:txBody>
      </p:sp>
    </p:spTree>
    <p:extLst>
      <p:ext uri="{BB962C8B-B14F-4D97-AF65-F5344CB8AC3E}">
        <p14:creationId xmlns:p14="http://schemas.microsoft.com/office/powerpoint/2010/main" val="41240124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TotalTime>
  <Words>470</Words>
  <Application>Microsoft Office PowerPoint</Application>
  <PresentationFormat>On-screen Show (4:3)</PresentationFormat>
  <Paragraphs>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FV AV</cp:lastModifiedBy>
  <cp:revision>4</cp:revision>
  <dcterms:created xsi:type="dcterms:W3CDTF">2018-10-20T17:07:41Z</dcterms:created>
  <dcterms:modified xsi:type="dcterms:W3CDTF">2018-10-21T11:06:18Z</dcterms:modified>
</cp:coreProperties>
</file>